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6" r:id="rId1"/>
    <p:sldMasterId id="2147483697" r:id="rId2"/>
  </p:sldMasterIdLst>
  <p:notesMasterIdLst>
    <p:notesMasterId r:id="rId7"/>
  </p:notesMasterIdLst>
  <p:sldIdLst>
    <p:sldId id="268" r:id="rId3"/>
    <p:sldId id="264" r:id="rId4"/>
    <p:sldId id="266" r:id="rId5"/>
    <p:sldId id="263" r:id="rId6"/>
  </p:sldIdLst>
  <p:sldSz cx="10058400" cy="77724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19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432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8241-87B5-4DF6-8050-57D219345681}" type="datetime1">
              <a:rPr lang="en-US" smtClean="0"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CAE2-54E3-49A2-B009-9F0B2B1EAB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382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810B-F4BE-4A25-867E-2E75609F6F40}" type="datetime1">
              <a:rPr lang="en-US" smtClean="0"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CAE2-54E3-49A2-B009-9F0B2B1EAB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11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2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1016-8B29-4087-B03E-DBC0638EDB1E}" type="datetime1">
              <a:rPr lang="en-US" smtClean="0"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CAE2-54E3-49A2-B009-9F0B2B1EAB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169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92150" y="414338"/>
            <a:ext cx="8674100" cy="65865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7CA9-0BD2-4E22-B93B-7146A11DA433}" type="datetime1">
              <a:rPr lang="en-US" smtClean="0"/>
              <a:t>4/13/2018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CAE2-54E3-49A2-B009-9F0B2B1EAB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805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645" y="2333547"/>
            <a:ext cx="10061426" cy="20726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751" y="2455214"/>
            <a:ext cx="9464041" cy="1971260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600" spc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499691"/>
            <a:ext cx="7543800" cy="1483822"/>
          </a:xfrm>
        </p:spPr>
        <p:txBody>
          <a:bodyPr>
            <a:normAutofit/>
          </a:bodyPr>
          <a:lstStyle>
            <a:lvl1pPr marL="0" indent="0" algn="ctr">
              <a:buNone/>
              <a:defRPr sz="220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2200"/>
            </a:lvl3pPr>
            <a:lvl4pPr marL="1508760" indent="0" algn="ctr">
              <a:buNone/>
              <a:defRPr sz="2200"/>
            </a:lvl4pPr>
            <a:lvl5pPr marL="2011680" indent="0" algn="ctr">
              <a:buNone/>
              <a:defRPr sz="2200"/>
            </a:lvl5pPr>
            <a:lvl6pPr marL="2514600" indent="0" algn="ctr">
              <a:buNone/>
              <a:defRPr sz="2200"/>
            </a:lvl6pPr>
            <a:lvl7pPr marL="3017520" indent="0" algn="ctr">
              <a:buNone/>
              <a:defRPr sz="2200"/>
            </a:lvl7pPr>
            <a:lvl8pPr marL="3520440" indent="0" algn="ctr">
              <a:buNone/>
              <a:defRPr sz="2200"/>
            </a:lvl8pPr>
            <a:lvl9pPr marL="4023360" indent="0" algn="ctr">
              <a:buNone/>
              <a:defRPr sz="2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3631-74DF-4817-82B2-3621886C4EF9}" type="datetime1">
              <a:rPr lang="en-US" smtClean="0"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6FE7F-A75D-4E12-BEA3-428A83A17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83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D55A1-1997-433F-B720-364298515545}" type="datetime1">
              <a:rPr lang="en-US" smtClean="0"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6FE7F-A75D-4E12-BEA3-428A83A17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109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645" y="2333547"/>
            <a:ext cx="10061426" cy="2072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382" y="2503396"/>
            <a:ext cx="8675370" cy="189992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600" b="0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382" y="4515654"/>
            <a:ext cx="8675370" cy="1331258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2"/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A490E4-E2B0-4245-BF8C-6B4FF2436511}" type="datetime1">
              <a:rPr lang="en-US" smtClean="0"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66FE7F-A75D-4E12-BEA3-428A83A17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3281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77" y="2279904"/>
            <a:ext cx="4023360" cy="4767072"/>
          </a:xfrm>
        </p:spPr>
        <p:txBody>
          <a:bodyPr/>
          <a:lstStyle>
            <a:lvl1pPr>
              <a:defRPr sz="242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80660" y="2279904"/>
            <a:ext cx="4023360" cy="4767072"/>
          </a:xfrm>
        </p:spPr>
        <p:txBody>
          <a:bodyPr/>
          <a:lstStyle>
            <a:lvl1pPr>
              <a:defRPr sz="242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3E7-83A8-45F7-A9E1-49BBCD66F240}" type="datetime1">
              <a:rPr lang="en-US" smtClean="0"/>
              <a:t>4/13/2018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6FE7F-A75D-4E12-BEA3-428A83A17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287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380" y="2168599"/>
            <a:ext cx="4023360" cy="842173"/>
          </a:xfrm>
        </p:spPr>
        <p:txBody>
          <a:bodyPr anchor="ctr">
            <a:normAutofit/>
          </a:bodyPr>
          <a:lstStyle>
            <a:lvl1pPr marL="0" indent="0">
              <a:buNone/>
              <a:defRPr sz="220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80" y="3010775"/>
            <a:ext cx="4023360" cy="4041648"/>
          </a:xfrm>
        </p:spPr>
        <p:txBody>
          <a:bodyPr/>
          <a:lstStyle>
            <a:lvl1pPr>
              <a:defRPr sz="242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80471" y="2168599"/>
            <a:ext cx="4023360" cy="842173"/>
          </a:xfrm>
        </p:spPr>
        <p:txBody>
          <a:bodyPr anchor="ctr">
            <a:normAutofit/>
          </a:bodyPr>
          <a:lstStyle>
            <a:lvl1pPr marL="0" indent="0">
              <a:buNone/>
              <a:defRPr sz="220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80471" y="3010773"/>
            <a:ext cx="4023360" cy="4041648"/>
          </a:xfrm>
        </p:spPr>
        <p:txBody>
          <a:bodyPr/>
          <a:lstStyle>
            <a:lvl1pPr>
              <a:defRPr sz="242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039E-9703-4E55-8C15-332B7CBCCEA1}" type="datetime1">
              <a:rPr lang="en-US" smtClean="0"/>
              <a:t>4/13/2018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6FE7F-A75D-4E12-BEA3-428A83A17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6969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ADB6-9144-44C8-B728-B646DEFB7B99}" type="datetime1">
              <a:rPr lang="en-US" smtClean="0"/>
              <a:t>4/13/2018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6FE7F-A75D-4E12-BEA3-428A83A17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856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E333-1430-43E6-BF3F-55B1B48CF6F7}" type="datetime1">
              <a:rPr lang="en-US" smtClean="0"/>
              <a:t>4/13/2018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6FE7F-A75D-4E12-BEA3-428A83A17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07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F885-063A-497F-9009-B76514EF383C}" type="datetime1">
              <a:rPr lang="en-US" smtClean="0"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CAE2-54E3-49A2-B009-9F0B2B1EAB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3681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80" y="2435352"/>
            <a:ext cx="5029200" cy="4352544"/>
          </a:xfrm>
        </p:spPr>
        <p:txBody>
          <a:bodyPr/>
          <a:lstStyle>
            <a:lvl1pPr>
              <a:defRPr sz="242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81825" y="2433819"/>
            <a:ext cx="2816352" cy="3889962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7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9362F-DE5D-43E3-8117-D27FDDE188C2}" type="datetime1">
              <a:rPr lang="en-US" smtClean="0"/>
              <a:t>4/13/2018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6FE7F-A75D-4E12-BEA3-428A83A17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5692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80" y="2506360"/>
            <a:ext cx="5230368" cy="4352544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520">
                <a:solidFill>
                  <a:schemeClr val="tx1">
                    <a:lumMod val="50000"/>
                  </a:schemeClr>
                </a:solidFill>
              </a:defRPr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73886" y="2437370"/>
            <a:ext cx="2816352" cy="38862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7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59ECF-A7F0-4C2B-9A8A-1638D09235F5}" type="datetime1">
              <a:rPr lang="en-US" smtClean="0"/>
              <a:t>4/13/2018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6FE7F-A75D-4E12-BEA3-428A83A17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63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6CA5E-0A17-49C6-882E-842C3F2596C7}" type="datetime1">
              <a:rPr lang="en-US" smtClean="0"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6FE7F-A75D-4E12-BEA3-428A83A17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627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440932" y="0"/>
            <a:ext cx="2263140" cy="7772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7515" y="690880"/>
            <a:ext cx="1981964" cy="639064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690880"/>
            <a:ext cx="6577965" cy="639064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5" y="7279236"/>
            <a:ext cx="2263137" cy="413808"/>
          </a:xfrm>
        </p:spPr>
        <p:txBody>
          <a:bodyPr/>
          <a:lstStyle/>
          <a:p>
            <a:fld id="{5132AECE-5FA3-4209-A02D-F332A4AEFC84}" type="datetime1">
              <a:rPr lang="en-US" smtClean="0"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15312" y="7279236"/>
            <a:ext cx="3530727" cy="41380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60266" y="7279236"/>
            <a:ext cx="725801" cy="413808"/>
          </a:xfrm>
        </p:spPr>
        <p:txBody>
          <a:bodyPr/>
          <a:lstStyle/>
          <a:p>
            <a:fld id="{C366FE7F-A75D-4E12-BEA3-428A83A17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60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6" y="1937704"/>
            <a:ext cx="8675370" cy="3233102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6" y="5201392"/>
            <a:ext cx="8675370" cy="1700212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D2294-51C3-4F82-9C16-98D33C99CBEB}" type="datetime1">
              <a:rPr lang="en-US" smtClean="0"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CAE2-54E3-49A2-B009-9F0B2B1EAB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511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2C67-E493-4383-96C5-EFC7516543B7}" type="datetime1">
              <a:rPr lang="en-US" smtClean="0"/>
              <a:t>4/13/2018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CAE2-54E3-49A2-B009-9F0B2B1EAB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183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09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5" y="1905318"/>
            <a:ext cx="4276130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5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4F12-E1BD-4234-BF55-AF8A3299181F}" type="datetime1">
              <a:rPr lang="en-US" smtClean="0"/>
              <a:t>4/13/2018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CAE2-54E3-49A2-B009-9F0B2B1EAB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93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07109-AC4F-4419-B30D-DA950FDA859F}" type="datetime1">
              <a:rPr lang="en-US" smtClean="0"/>
              <a:t>4/13/2018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CAE2-54E3-49A2-B009-9F0B2B1EAB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007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AE9E-CA25-4399-B01F-BAF779502594}" type="datetime1">
              <a:rPr lang="en-US" smtClean="0"/>
              <a:t>4/13/2018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CAE2-54E3-49A2-B009-9F0B2B1EAB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880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2"/>
            <a:ext cx="5092065" cy="5523442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D835C-BEF9-4D03-8BAC-BA557DD659E2}" type="datetime1">
              <a:rPr lang="en-US" smtClean="0"/>
              <a:t>4/13/2018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CAE2-54E3-49A2-B009-9F0B2B1EAB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198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76130" y="1119082"/>
            <a:ext cx="5092065" cy="5523442"/>
          </a:xfrm>
        </p:spPr>
        <p:txBody>
          <a:bodyPr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A562-7249-45C8-A1A1-271810A79541}" type="datetime1">
              <a:rPr lang="en-US" smtClean="0"/>
              <a:t>4/13/2018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CAE2-54E3-49A2-B009-9F0B2B1EAB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633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13D0B-5920-474F-831F-246BF0DEB5C2}" type="datetime1">
              <a:rPr lang="en-US" smtClean="0"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7CAE2-54E3-49A2-B009-9F0B2B1EAB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209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hf hdr="0" ftr="0" dt="0"/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8" y="199591"/>
            <a:ext cx="10055885" cy="18653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3521" y="322066"/>
            <a:ext cx="8549640" cy="1709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3521" y="2279904"/>
            <a:ext cx="8549640" cy="476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9713" y="7279236"/>
            <a:ext cx="2854547" cy="413808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155">
                <a:solidFill>
                  <a:schemeClr val="tx1"/>
                </a:solidFill>
              </a:defRPr>
            </a:lvl1pPr>
          </a:lstStyle>
          <a:p>
            <a:fld id="{C0FBEE14-F072-492E-A03D-99AF6290BB5C}" type="datetime1">
              <a:rPr lang="en-US" smtClean="0"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10100" y="7279236"/>
            <a:ext cx="446669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55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91653" y="7279236"/>
            <a:ext cx="780668" cy="413808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320" b="0">
                <a:solidFill>
                  <a:schemeClr val="tx1"/>
                </a:solidFill>
              </a:defRPr>
            </a:lvl1pPr>
          </a:lstStyle>
          <a:p>
            <a:fld id="{81E7CAE2-54E3-49A2-B009-9F0B2B1EAB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1454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l" defTabSz="1005840" rtl="0" eaLnBrk="1" latinLnBrk="0" hangingPunct="1">
        <a:lnSpc>
          <a:spcPct val="85000"/>
        </a:lnSpc>
        <a:spcBef>
          <a:spcPct val="0"/>
        </a:spcBef>
        <a:buNone/>
        <a:defRPr sz="44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01168" indent="-201168" algn="l" defTabSz="1005840" rtl="0" eaLnBrk="1" latinLnBrk="0" hangingPunct="1">
        <a:lnSpc>
          <a:spcPct val="90000"/>
        </a:lnSpc>
        <a:spcBef>
          <a:spcPts val="1320"/>
        </a:spcBef>
        <a:spcAft>
          <a:spcPts val="220"/>
        </a:spcAft>
        <a:buClr>
          <a:schemeClr val="tx1"/>
        </a:buClr>
        <a:buFont typeface="Wingdings" pitchFamily="2" charset="2"/>
        <a:buChar char=""/>
        <a:defRPr sz="2420" kern="1200">
          <a:solidFill>
            <a:schemeClr val="tx1"/>
          </a:solidFill>
          <a:latin typeface="+mn-lt"/>
          <a:ea typeface="+mn-ea"/>
          <a:cs typeface="+mn-cs"/>
        </a:defRPr>
      </a:lvl1pPr>
      <a:lvl2pPr marL="452628" indent="-201168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04088" indent="-201168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tx1"/>
        </a:buClr>
        <a:buFont typeface="Wingdings" pitchFamily="2" charset="2"/>
        <a:buChar char=""/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955548" indent="-201168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tx1"/>
        </a:buClr>
        <a:buFont typeface="Wingdings" pitchFamily="2" charset="2"/>
        <a:buChar char=""/>
        <a:defRPr sz="1760" kern="1200">
          <a:solidFill>
            <a:schemeClr val="tx1"/>
          </a:solidFill>
          <a:latin typeface="+mn-lt"/>
          <a:ea typeface="+mn-ea"/>
          <a:cs typeface="+mn-cs"/>
        </a:defRPr>
      </a:lvl4pPr>
      <a:lvl5pPr marL="1207008" indent="-201168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tx1"/>
        </a:buClr>
        <a:buFont typeface="Wingdings" pitchFamily="2" charset="2"/>
        <a:buChar char=""/>
        <a:defRPr sz="1760" kern="1200">
          <a:solidFill>
            <a:schemeClr val="tx1"/>
          </a:solidFill>
          <a:latin typeface="+mn-lt"/>
          <a:ea typeface="+mn-ea"/>
          <a:cs typeface="+mn-cs"/>
        </a:defRPr>
      </a:lvl5pPr>
      <a:lvl6pPr marL="1413060" indent="-251460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tx1"/>
        </a:buClr>
        <a:buFont typeface="Wingdings" pitchFamily="2" charset="2"/>
        <a:buChar char=""/>
        <a:defRPr sz="1760" kern="1200">
          <a:solidFill>
            <a:schemeClr val="tx1"/>
          </a:solidFill>
          <a:latin typeface="+mn-lt"/>
          <a:ea typeface="+mn-ea"/>
          <a:cs typeface="+mn-cs"/>
        </a:defRPr>
      </a:lvl6pPr>
      <a:lvl7pPr marL="1618980" indent="-251460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tx1"/>
        </a:buClr>
        <a:buFont typeface="Wingdings" pitchFamily="2" charset="2"/>
        <a:buChar char=""/>
        <a:defRPr sz="1760" kern="1200">
          <a:solidFill>
            <a:schemeClr val="tx1"/>
          </a:solidFill>
          <a:latin typeface="+mn-lt"/>
          <a:ea typeface="+mn-ea"/>
          <a:cs typeface="+mn-cs"/>
        </a:defRPr>
      </a:lvl7pPr>
      <a:lvl8pPr marL="1791900" indent="-251460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tx1"/>
        </a:buClr>
        <a:buFont typeface="Wingdings" pitchFamily="2" charset="2"/>
        <a:buChar char=""/>
        <a:defRPr sz="1760" kern="1200">
          <a:solidFill>
            <a:schemeClr val="tx1"/>
          </a:solidFill>
          <a:latin typeface="+mn-lt"/>
          <a:ea typeface="+mn-ea"/>
          <a:cs typeface="+mn-cs"/>
        </a:defRPr>
      </a:lvl8pPr>
      <a:lvl9pPr marL="1986820" indent="-251460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tx1"/>
        </a:buClr>
        <a:buFont typeface="Wingdings" pitchFamily="2" charset="2"/>
        <a:buChar char=""/>
        <a:defRPr sz="1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38200" y="2209800"/>
            <a:ext cx="6258714" cy="2292957"/>
          </a:xfrm>
          <a:prstGeom prst="rect">
            <a:avLst/>
          </a:prstGeom>
        </p:spPr>
        <p:txBody>
          <a:bodyPr vert="horz" lIns="75438" tIns="37719" rIns="75438" bIns="37719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754380">
              <a:spcAft>
                <a:spcPts val="495"/>
              </a:spcAft>
            </a:pPr>
            <a:endParaRPr lang="en-US" sz="2200" b="1" dirty="0">
              <a:solidFill>
                <a:srgbClr val="0070C0"/>
              </a:solidFill>
            </a:endParaRPr>
          </a:p>
          <a:p>
            <a:pPr algn="r" defTabSz="754380">
              <a:spcAft>
                <a:spcPts val="495"/>
              </a:spcAft>
            </a:pPr>
            <a:endParaRPr lang="en-US" sz="2200" b="1" dirty="0">
              <a:solidFill>
                <a:srgbClr val="0070C0"/>
              </a:solidFill>
            </a:endParaRPr>
          </a:p>
          <a:p>
            <a:pPr algn="r" defTabSz="754380">
              <a:spcAft>
                <a:spcPts val="495"/>
              </a:spcAft>
            </a:pPr>
            <a:r>
              <a:rPr lang="en-US" sz="2200" b="1" dirty="0">
                <a:solidFill>
                  <a:srgbClr val="0070C0"/>
                </a:solidFill>
              </a:rPr>
              <a:t>Alabama State Department of Education</a:t>
            </a:r>
          </a:p>
          <a:p>
            <a:pPr algn="r" defTabSz="754380">
              <a:spcAft>
                <a:spcPts val="495"/>
              </a:spcAft>
            </a:pPr>
            <a:r>
              <a:rPr lang="en-US" sz="2200" b="1" dirty="0">
                <a:solidFill>
                  <a:srgbClr val="0070C0"/>
                </a:solidFill>
              </a:rPr>
              <a:t>Reorganization Plan Update </a:t>
            </a:r>
            <a:endParaRPr lang="en-US" sz="2200" b="1" dirty="0">
              <a:solidFill>
                <a:prstClr val="black"/>
              </a:solidFill>
              <a:latin typeface="Century Gothic" panose="020B0502020202020204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905000" y="4343400"/>
            <a:ext cx="5122165" cy="1263885"/>
          </a:xfrm>
        </p:spPr>
        <p:txBody>
          <a:bodyPr>
            <a:normAutofit fontScale="85000" lnSpcReduction="10000"/>
          </a:bodyPr>
          <a:lstStyle/>
          <a:p>
            <a:pPr algn="r"/>
            <a:endParaRPr lang="en-US" dirty="0"/>
          </a:p>
          <a:p>
            <a:pPr algn="r"/>
            <a:r>
              <a:rPr lang="en-US" dirty="0"/>
              <a:t>Alabama State Board of Education Work Session</a:t>
            </a:r>
          </a:p>
          <a:p>
            <a:pPr algn="r"/>
            <a:r>
              <a:rPr lang="en-US" dirty="0"/>
              <a:t>April 12, 2018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2819400"/>
            <a:ext cx="1948822" cy="1885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174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762000"/>
            <a:ext cx="9372600" cy="6629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1"/>
            <a:ext cx="9296399" cy="609599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2800" b="1" u="sng" dirty="0"/>
              <a:t>Beginning Organizational Chart – 476 Positions (Excluding DDS)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CAE2-54E3-49A2-B009-9F0B2B1EAB7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549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28601"/>
            <a:ext cx="9372600" cy="609599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2800" b="1" u="sng" dirty="0"/>
              <a:t>Proposed Organizational Chart – 437 Positions (Excluding DDS)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752600"/>
            <a:ext cx="9372600" cy="5410200"/>
          </a:xfr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CAE2-54E3-49A2-B009-9F0B2B1EAB7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216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397505"/>
              </p:ext>
            </p:extLst>
          </p:nvPr>
        </p:nvGraphicFramePr>
        <p:xfrm>
          <a:off x="549275" y="1828800"/>
          <a:ext cx="902335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Worksheet" r:id="rId3" imgW="8267772" imgH="5838998" progId="Excel.Sheet.12">
                  <p:embed/>
                </p:oleObj>
              </mc:Choice>
              <mc:Fallback>
                <p:oleObj name="Worksheet" r:id="rId3" imgW="8267772" imgH="583899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9275" y="1828800"/>
                        <a:ext cx="9023350" cy="518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49275" y="228601"/>
            <a:ext cx="9023350" cy="533399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2800" b="1" u="sng" dirty="0"/>
              <a:t>Exempt Position Summary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CAE2-54E3-49A2-B009-9F0B2B1EAB7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29116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</TotalTime>
  <Words>45</Words>
  <Application>Microsoft Office PowerPoint</Application>
  <PresentationFormat>Custom</PresentationFormat>
  <Paragraphs>13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Corbel</vt:lpstr>
      <vt:lpstr>Wingdings</vt:lpstr>
      <vt:lpstr>1_Office Theme</vt:lpstr>
      <vt:lpstr>Banded</vt:lpstr>
      <vt:lpstr>Worksheet</vt:lpstr>
      <vt:lpstr>PowerPoint Presentation</vt:lpstr>
      <vt:lpstr>Beginning Organizational Chart – 476 Positions (Excluding DDS)</vt:lpstr>
      <vt:lpstr>Proposed Organizational Chart – 437 Positions (Excluding DDS)</vt:lpstr>
      <vt:lpstr>Exempt Position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SBOE Org Chart.sdr</dc:title>
  <dc:creator>acraig</dc:creator>
  <cp:lastModifiedBy>Dana Vandiver</cp:lastModifiedBy>
  <cp:revision>37</cp:revision>
  <cp:lastPrinted>2018-04-09T16:29:55Z</cp:lastPrinted>
  <dcterms:created xsi:type="dcterms:W3CDTF">2018-02-26T21:29:47Z</dcterms:created>
  <dcterms:modified xsi:type="dcterms:W3CDTF">2018-04-13T19:08:58Z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2018-02-26T00:00:00Z</vt:filetime>
  </property>
  <property fmtid="{D5CDD505-2E9C-101B-9397-08002B2CF9AE}" pid="3" name="LastSaved">
    <vt:filetime>2018-02-27T00:00:00Z</vt:filetime>
  </property>
</Properties>
</file>